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850" r:id="rId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06AB65-405E-42C3-B966-D5515B6DCFD3}">
          <p14:sldIdLst/>
        </p14:section>
        <p14:section name="Untitled Section" id="{80685F4B-3A56-46C9-8EBC-4C6415CBA3B5}">
          <p14:sldIdLst>
            <p14:sldId id="8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loyd Blanchard" initials="LB [2]" lastIdx="1" clrIdx="6">
    <p:extLst>
      <p:ext uri="{19B8F6BF-5375-455C-9EA6-DF929625EA0E}">
        <p15:presenceInfo xmlns:p15="http://schemas.microsoft.com/office/powerpoint/2012/main" userId="S::lloyd.blanchard@uconn.edu::a686950a-2c58-49de-b9e8-10d216bc282b" providerId="AD"/>
      </p:ext>
    </p:extLst>
  </p:cmAuthor>
  <p:cmAuthor id="1" name="Spencer, Katrina" initials="SK" lastIdx="5" clrIdx="0"/>
  <p:cmAuthor id="2" name="Lloyd Blanchard" initials="LB" lastIdx="1" clrIdx="1">
    <p:extLst>
      <p:ext uri="{19B8F6BF-5375-455C-9EA6-DF929625EA0E}">
        <p15:presenceInfo xmlns:p15="http://schemas.microsoft.com/office/powerpoint/2012/main" userId="64e8b3be9ccc82bc" providerId="Windows Live"/>
      </p:ext>
    </p:extLst>
  </p:cmAuthor>
  <p:cmAuthor id="3" name="Lombardo, Joann" initials="LJ" lastIdx="9" clrIdx="2">
    <p:extLst>
      <p:ext uri="{19B8F6BF-5375-455C-9EA6-DF929625EA0E}">
        <p15:presenceInfo xmlns:p15="http://schemas.microsoft.com/office/powerpoint/2012/main" userId="S-1-5-21-823518204-1303643608-725345543-89844" providerId="AD"/>
      </p:ext>
    </p:extLst>
  </p:cmAuthor>
  <p:cmAuthor id="4" name="Sinko Steuber, Kelly" initials="SSK" lastIdx="8" clrIdx="3">
    <p:extLst>
      <p:ext uri="{19B8F6BF-5375-455C-9EA6-DF929625EA0E}">
        <p15:presenceInfo xmlns:p15="http://schemas.microsoft.com/office/powerpoint/2012/main" userId="S-1-5-21-823518204-1303643608-725345543-935732" providerId="AD"/>
      </p:ext>
    </p:extLst>
  </p:cmAuthor>
  <p:cmAuthor id="5" name="Danville,Lisa" initials="D" lastIdx="19" clrIdx="4">
    <p:extLst>
      <p:ext uri="{19B8F6BF-5375-455C-9EA6-DF929625EA0E}">
        <p15:presenceInfo xmlns:p15="http://schemas.microsoft.com/office/powerpoint/2012/main" userId="S-1-5-21-2135040803-1544507447-440082522-8339" providerId="AD"/>
      </p:ext>
    </p:extLst>
  </p:cmAuthor>
  <p:cmAuthor id="6" name="Kelly Wihbey" initials="KW" lastIdx="1" clrIdx="5">
    <p:extLst>
      <p:ext uri="{19B8F6BF-5375-455C-9EA6-DF929625EA0E}">
        <p15:presenceInfo xmlns:p15="http://schemas.microsoft.com/office/powerpoint/2012/main" userId="S::kelly.wihbey@uconn.edu::c31c2062-6d9e-4001-939d-087861786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A"/>
    <a:srgbClr val="F3F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73D34-0F9D-4A19-83FC-6EA3302FC2CF}" v="79" dt="2025-01-17T16:47:14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6196" autoAdjust="0"/>
  </p:normalViewPr>
  <p:slideViewPr>
    <p:cSldViewPr>
      <p:cViewPr varScale="1">
        <p:scale>
          <a:sx n="106" d="100"/>
          <a:sy n="106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3726" y="-204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1F4CD-0708-4339-A47D-25F76AEDB4DB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E9CEE88-0794-4DA5-B43F-64C5FACF76B9}" type="pres">
      <dgm:prSet presAssocID="{6EA1F4CD-0708-4339-A47D-25F76AEDB4DB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</dgm:ptLst>
  <dgm:cxnLst>
    <dgm:cxn modelId="{8E097C75-5B4D-47BE-944A-B0E7D1A2A92A}" type="presOf" srcId="{6EA1F4CD-0708-4339-A47D-25F76AEDB4DB}" destId="{3E9CEE88-0794-4DA5-B43F-64C5FACF76B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1F4CD-0708-4339-A47D-25F76AEDB4DB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E9CEE88-0794-4DA5-B43F-64C5FACF76B9}" type="pres">
      <dgm:prSet presAssocID="{6EA1F4CD-0708-4339-A47D-25F76AEDB4DB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</dgm:ptLst>
  <dgm:cxnLst>
    <dgm:cxn modelId="{8E097C75-5B4D-47BE-944A-B0E7D1A2A92A}" type="presOf" srcId="{6EA1F4CD-0708-4339-A47D-25F76AEDB4DB}" destId="{3E9CEE88-0794-4DA5-B43F-64C5FACF76B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F54EE-3E8A-494C-8B1C-9072377D4BF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D00DD9-E028-41ED-8474-77536A2B6834}">
      <dgm:prSet phldrT="[Text]"/>
      <dgm:spPr/>
      <dgm:t>
        <a:bodyPr/>
        <a:lstStyle/>
        <a:p>
          <a:r>
            <a:rPr lang="en-US" dirty="0"/>
            <a:t>Margaret McCarthy</a:t>
          </a:r>
        </a:p>
        <a:p>
          <a:r>
            <a:rPr lang="en-US"/>
            <a:t>AVP</a:t>
          </a:r>
          <a:r>
            <a:rPr lang="en-US" dirty="0"/>
            <a:t>, Financial Operations &amp; Controller</a:t>
          </a:r>
        </a:p>
      </dgm:t>
    </dgm:pt>
    <dgm:pt modelId="{11FBC350-7A1A-4DCC-AC86-9FD8A5DD1111}" type="parTrans" cxnId="{991B1D7B-AA85-4194-B34B-A5FB9D4F5C9A}">
      <dgm:prSet/>
      <dgm:spPr/>
      <dgm:t>
        <a:bodyPr/>
        <a:lstStyle/>
        <a:p>
          <a:endParaRPr lang="en-US"/>
        </a:p>
      </dgm:t>
    </dgm:pt>
    <dgm:pt modelId="{BC572D9D-1849-4DE2-A2C4-211D301D2601}" type="sibTrans" cxnId="{991B1D7B-AA85-4194-B34B-A5FB9D4F5C9A}">
      <dgm:prSet/>
      <dgm:spPr/>
      <dgm:t>
        <a:bodyPr/>
        <a:lstStyle/>
        <a:p>
          <a:endParaRPr lang="en-US"/>
        </a:p>
      </dgm:t>
    </dgm:pt>
    <dgm:pt modelId="{50B4E92B-11D7-44A7-8C79-29502B4B74DB}">
      <dgm:prSet phldrT="[Text]"/>
      <dgm:spPr/>
      <dgm:t>
        <a:bodyPr/>
        <a:lstStyle/>
        <a:p>
          <a:r>
            <a:rPr lang="en-US" dirty="0"/>
            <a:t>Daniel Warren</a:t>
          </a:r>
        </a:p>
        <a:p>
          <a:r>
            <a:rPr lang="en-US" dirty="0"/>
            <a:t> Director</a:t>
          </a:r>
        </a:p>
        <a:p>
          <a:r>
            <a:rPr lang="en-US" dirty="0"/>
            <a:t> Accounts Payable Office</a:t>
          </a:r>
        </a:p>
      </dgm:t>
    </dgm:pt>
    <dgm:pt modelId="{A1C9CE0D-9EF9-4018-A071-E6D09C967EE2}" type="parTrans" cxnId="{49A2A629-9465-49EE-9135-8DC6A3C1F196}">
      <dgm:prSet/>
      <dgm:spPr/>
      <dgm:t>
        <a:bodyPr/>
        <a:lstStyle/>
        <a:p>
          <a:endParaRPr lang="en-US"/>
        </a:p>
      </dgm:t>
    </dgm:pt>
    <dgm:pt modelId="{6B4D60DF-18C6-47B0-BB61-D5C74D6444AC}" type="sibTrans" cxnId="{49A2A629-9465-49EE-9135-8DC6A3C1F196}">
      <dgm:prSet/>
      <dgm:spPr/>
      <dgm:t>
        <a:bodyPr/>
        <a:lstStyle/>
        <a:p>
          <a:endParaRPr lang="en-US"/>
        </a:p>
      </dgm:t>
    </dgm:pt>
    <dgm:pt modelId="{F7C0BBB5-765A-4537-A7E2-0F85AF967891}">
      <dgm:prSet phldrT="[Text]"/>
      <dgm:spPr/>
      <dgm:t>
        <a:bodyPr/>
        <a:lstStyle/>
        <a:p>
          <a:r>
            <a:rPr lang="en-US" dirty="0"/>
            <a:t>Chris Cipriani</a:t>
          </a:r>
        </a:p>
        <a:p>
          <a:r>
            <a:rPr lang="en-US" dirty="0"/>
            <a:t> University Tax Counsel  &amp; Director of Debt Management</a:t>
          </a:r>
        </a:p>
      </dgm:t>
    </dgm:pt>
    <dgm:pt modelId="{6FF7424D-A7CD-46B7-A15B-2B1C401CE77C}" type="parTrans" cxnId="{5AF5B441-D74E-4165-93A5-9F8249A6DD57}">
      <dgm:prSet/>
      <dgm:spPr/>
      <dgm:t>
        <a:bodyPr/>
        <a:lstStyle/>
        <a:p>
          <a:endParaRPr lang="en-US"/>
        </a:p>
      </dgm:t>
    </dgm:pt>
    <dgm:pt modelId="{72ED0DAC-98DE-434D-9739-C77FAFC55B78}" type="sibTrans" cxnId="{5AF5B441-D74E-4165-93A5-9F8249A6DD57}">
      <dgm:prSet/>
      <dgm:spPr/>
      <dgm:t>
        <a:bodyPr/>
        <a:lstStyle/>
        <a:p>
          <a:endParaRPr lang="en-US"/>
        </a:p>
      </dgm:t>
    </dgm:pt>
    <dgm:pt modelId="{06EA2CF1-D32A-4108-BFCD-9D26CDBC03C6}">
      <dgm:prSet phldrT="[Text]"/>
      <dgm:spPr/>
      <dgm:t>
        <a:bodyPr/>
        <a:lstStyle/>
        <a:p>
          <a:r>
            <a:rPr lang="en-US" dirty="0"/>
            <a:t>Ellen Lowe</a:t>
          </a:r>
        </a:p>
        <a:p>
          <a:r>
            <a:rPr lang="en-US" dirty="0"/>
            <a:t>Director</a:t>
          </a:r>
        </a:p>
        <a:p>
          <a:r>
            <a:rPr lang="en-US" dirty="0"/>
            <a:t> Payroll Office</a:t>
          </a:r>
        </a:p>
      </dgm:t>
    </dgm:pt>
    <dgm:pt modelId="{75175009-0F1B-4AD5-AA55-226D735A93B1}" type="parTrans" cxnId="{8D7FB64D-EF47-4DE5-94FB-0123669FE771}">
      <dgm:prSet/>
      <dgm:spPr/>
      <dgm:t>
        <a:bodyPr/>
        <a:lstStyle/>
        <a:p>
          <a:endParaRPr lang="en-US"/>
        </a:p>
      </dgm:t>
    </dgm:pt>
    <dgm:pt modelId="{938ED219-0286-4C5E-94A1-BC66FAEB14AB}" type="sibTrans" cxnId="{8D7FB64D-EF47-4DE5-94FB-0123669FE771}">
      <dgm:prSet/>
      <dgm:spPr/>
      <dgm:t>
        <a:bodyPr/>
        <a:lstStyle/>
        <a:p>
          <a:endParaRPr lang="en-US"/>
        </a:p>
      </dgm:t>
    </dgm:pt>
    <dgm:pt modelId="{E8514AB8-6A6E-43CA-AE04-5A381E5C9CF4}">
      <dgm:prSet phldrT="[Text]"/>
      <dgm:spPr/>
      <dgm:t>
        <a:bodyPr/>
        <a:lstStyle/>
        <a:p>
          <a:r>
            <a:rPr lang="en-US" dirty="0"/>
            <a:t>Alyse Lofman-Kwapien</a:t>
          </a:r>
        </a:p>
        <a:p>
          <a:r>
            <a:rPr lang="en-US" dirty="0"/>
            <a:t>University Bursar &amp; Director of Cash Management</a:t>
          </a:r>
        </a:p>
      </dgm:t>
    </dgm:pt>
    <dgm:pt modelId="{74B20481-73F9-48E6-8FEF-EA4A8C91B3D5}" type="sibTrans" cxnId="{BA47C3EC-12C2-4077-9320-66A2B5B1C278}">
      <dgm:prSet/>
      <dgm:spPr/>
      <dgm:t>
        <a:bodyPr/>
        <a:lstStyle/>
        <a:p>
          <a:endParaRPr lang="en-US"/>
        </a:p>
      </dgm:t>
    </dgm:pt>
    <dgm:pt modelId="{7C7FCB63-89BA-42CC-83B8-82882AAD14D6}" type="parTrans" cxnId="{BA47C3EC-12C2-4077-9320-66A2B5B1C278}">
      <dgm:prSet/>
      <dgm:spPr/>
      <dgm:t>
        <a:bodyPr/>
        <a:lstStyle/>
        <a:p>
          <a:endParaRPr lang="en-US"/>
        </a:p>
      </dgm:t>
    </dgm:pt>
    <dgm:pt modelId="{946D5ADC-A4F2-4CB3-BAD9-CE9BAA34597A}" type="asst">
      <dgm:prSet phldrT="[Text]"/>
      <dgm:spPr/>
      <dgm:t>
        <a:bodyPr/>
        <a:lstStyle/>
        <a:p>
          <a:r>
            <a:rPr lang="en-US" dirty="0"/>
            <a:t>Lorraine Hall </a:t>
          </a:r>
        </a:p>
        <a:p>
          <a:r>
            <a:rPr lang="en-US" dirty="0"/>
            <a:t> USP 1</a:t>
          </a:r>
        </a:p>
        <a:p>
          <a:r>
            <a:rPr lang="en-US" dirty="0"/>
            <a:t>Business Operations Manager</a:t>
          </a:r>
        </a:p>
      </dgm:t>
    </dgm:pt>
    <dgm:pt modelId="{D83BAFCD-D2C6-48B0-AA21-09823E40258A}" type="parTrans" cxnId="{909C8DC8-769B-4F8C-A2E6-752221CB7E1A}">
      <dgm:prSet/>
      <dgm:spPr/>
      <dgm:t>
        <a:bodyPr/>
        <a:lstStyle/>
        <a:p>
          <a:endParaRPr lang="en-US"/>
        </a:p>
      </dgm:t>
    </dgm:pt>
    <dgm:pt modelId="{E310C9F9-7678-4F91-8254-EF8259098E39}" type="sibTrans" cxnId="{909C8DC8-769B-4F8C-A2E6-752221CB7E1A}">
      <dgm:prSet/>
      <dgm:spPr/>
      <dgm:t>
        <a:bodyPr/>
        <a:lstStyle/>
        <a:p>
          <a:endParaRPr lang="en-US"/>
        </a:p>
      </dgm:t>
    </dgm:pt>
    <dgm:pt modelId="{E10318C4-91F9-4CE6-9563-613DA2AF2106}">
      <dgm:prSet/>
      <dgm:spPr/>
      <dgm:t>
        <a:bodyPr/>
        <a:lstStyle/>
        <a:p>
          <a:r>
            <a:rPr lang="en-US" dirty="0"/>
            <a:t>Jonathan Montano</a:t>
          </a:r>
        </a:p>
        <a:p>
          <a:r>
            <a:rPr lang="en-US" dirty="0"/>
            <a:t>Administrative Program Support 2</a:t>
          </a:r>
        </a:p>
      </dgm:t>
    </dgm:pt>
    <dgm:pt modelId="{898E25B0-ECD7-4E33-B8DF-BF89178F918B}" type="parTrans" cxnId="{7531EE0A-FFF5-4C80-BFEB-321F99D93F0B}">
      <dgm:prSet/>
      <dgm:spPr/>
      <dgm:t>
        <a:bodyPr/>
        <a:lstStyle/>
        <a:p>
          <a:endParaRPr lang="en-US"/>
        </a:p>
      </dgm:t>
    </dgm:pt>
    <dgm:pt modelId="{3D8F2E7D-E15A-46B1-B8A0-3B9A9566AFCD}" type="sibTrans" cxnId="{7531EE0A-FFF5-4C80-BFEB-321F99D93F0B}">
      <dgm:prSet/>
      <dgm:spPr/>
      <dgm:t>
        <a:bodyPr/>
        <a:lstStyle/>
        <a:p>
          <a:endParaRPr lang="en-US"/>
        </a:p>
      </dgm:t>
    </dgm:pt>
    <dgm:pt modelId="{9F6117D5-6C06-4302-B326-92786A901BEC}">
      <dgm:prSet phldrT="[Text]"/>
      <dgm:spPr/>
      <dgm:t>
        <a:bodyPr/>
        <a:lstStyle/>
        <a:p>
          <a:r>
            <a:rPr lang="en-US" dirty="0"/>
            <a:t>Lori-Anne Hansen</a:t>
          </a:r>
        </a:p>
        <a:p>
          <a:r>
            <a:rPr lang="en-US" dirty="0"/>
            <a:t> Director</a:t>
          </a:r>
        </a:p>
        <a:p>
          <a:r>
            <a:rPr lang="en-US" dirty="0"/>
            <a:t> Associate Controller and Director of Accounting</a:t>
          </a:r>
        </a:p>
      </dgm:t>
    </dgm:pt>
    <dgm:pt modelId="{B9BC7009-4EFB-42A7-BC19-473B28FF18EB}" type="sibTrans" cxnId="{AF5024D3-9F85-452B-92CA-CD3F7C04F5C6}">
      <dgm:prSet/>
      <dgm:spPr/>
      <dgm:t>
        <a:bodyPr/>
        <a:lstStyle/>
        <a:p>
          <a:endParaRPr lang="en-US"/>
        </a:p>
      </dgm:t>
    </dgm:pt>
    <dgm:pt modelId="{B33F7995-87FC-4ABB-AD55-0E0851554A79}" type="parTrans" cxnId="{AF5024D3-9F85-452B-92CA-CD3F7C04F5C6}">
      <dgm:prSet/>
      <dgm:spPr/>
      <dgm:t>
        <a:bodyPr/>
        <a:lstStyle/>
        <a:p>
          <a:endParaRPr lang="en-US"/>
        </a:p>
      </dgm:t>
    </dgm:pt>
    <dgm:pt modelId="{67A0EE5A-3CF0-4CE8-9A0E-1866FDA8BE40}" type="pres">
      <dgm:prSet presAssocID="{8A7F54EE-3E8A-494C-8B1C-9072377D4B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C41152-20C9-44BB-8497-75D6B732B645}" type="pres">
      <dgm:prSet presAssocID="{DED00DD9-E028-41ED-8474-77536A2B6834}" presName="hierRoot1" presStyleCnt="0">
        <dgm:presLayoutVars>
          <dgm:hierBranch val="init"/>
        </dgm:presLayoutVars>
      </dgm:prSet>
      <dgm:spPr/>
    </dgm:pt>
    <dgm:pt modelId="{0EE7A888-4D62-487B-952D-E95F0A83CC8D}" type="pres">
      <dgm:prSet presAssocID="{DED00DD9-E028-41ED-8474-77536A2B6834}" presName="rootComposite1" presStyleCnt="0"/>
      <dgm:spPr/>
    </dgm:pt>
    <dgm:pt modelId="{D090ABB3-41A0-4625-829D-A51F4826F2C3}" type="pres">
      <dgm:prSet presAssocID="{DED00DD9-E028-41ED-8474-77536A2B6834}" presName="rootText1" presStyleLbl="node0" presStyleIdx="0" presStyleCnt="1">
        <dgm:presLayoutVars>
          <dgm:chPref val="3"/>
        </dgm:presLayoutVars>
      </dgm:prSet>
      <dgm:spPr/>
    </dgm:pt>
    <dgm:pt modelId="{5E602349-4B0F-46A9-A110-771F602D8F32}" type="pres">
      <dgm:prSet presAssocID="{DED00DD9-E028-41ED-8474-77536A2B6834}" presName="rootConnector1" presStyleLbl="node1" presStyleIdx="0" presStyleCnt="0"/>
      <dgm:spPr/>
    </dgm:pt>
    <dgm:pt modelId="{AAA132FD-93FE-4019-82C0-E2B5085C56AC}" type="pres">
      <dgm:prSet presAssocID="{DED00DD9-E028-41ED-8474-77536A2B6834}" presName="hierChild2" presStyleCnt="0"/>
      <dgm:spPr/>
    </dgm:pt>
    <dgm:pt modelId="{CAB5CEE5-189F-4749-9539-8BB4BA3E1B02}" type="pres">
      <dgm:prSet presAssocID="{7C7FCB63-89BA-42CC-83B8-82882AAD14D6}" presName="Name37" presStyleLbl="parChTrans1D2" presStyleIdx="0" presStyleCnt="6"/>
      <dgm:spPr/>
    </dgm:pt>
    <dgm:pt modelId="{FC2F4A87-5918-4360-B49E-4B23DCB51ECF}" type="pres">
      <dgm:prSet presAssocID="{E8514AB8-6A6E-43CA-AE04-5A381E5C9CF4}" presName="hierRoot2" presStyleCnt="0">
        <dgm:presLayoutVars>
          <dgm:hierBranch val="init"/>
        </dgm:presLayoutVars>
      </dgm:prSet>
      <dgm:spPr/>
    </dgm:pt>
    <dgm:pt modelId="{875DD3B4-FDC0-4E08-8279-4834131C96CE}" type="pres">
      <dgm:prSet presAssocID="{E8514AB8-6A6E-43CA-AE04-5A381E5C9CF4}" presName="rootComposite" presStyleCnt="0"/>
      <dgm:spPr/>
    </dgm:pt>
    <dgm:pt modelId="{640B873A-4004-4543-9355-6DE5D9DEF520}" type="pres">
      <dgm:prSet presAssocID="{E8514AB8-6A6E-43CA-AE04-5A381E5C9CF4}" presName="rootText" presStyleLbl="node2" presStyleIdx="0" presStyleCnt="5">
        <dgm:presLayoutVars>
          <dgm:chPref val="3"/>
        </dgm:presLayoutVars>
      </dgm:prSet>
      <dgm:spPr/>
    </dgm:pt>
    <dgm:pt modelId="{655D89DA-88F6-4B36-A874-7C5772D10636}" type="pres">
      <dgm:prSet presAssocID="{E8514AB8-6A6E-43CA-AE04-5A381E5C9CF4}" presName="rootConnector" presStyleLbl="node2" presStyleIdx="0" presStyleCnt="5"/>
      <dgm:spPr/>
    </dgm:pt>
    <dgm:pt modelId="{29D9AB3B-3D4B-4AA5-B59A-0FDA790179DD}" type="pres">
      <dgm:prSet presAssocID="{E8514AB8-6A6E-43CA-AE04-5A381E5C9CF4}" presName="hierChild4" presStyleCnt="0"/>
      <dgm:spPr/>
    </dgm:pt>
    <dgm:pt modelId="{3FE859EB-BF28-4409-8664-3665A24C65EB}" type="pres">
      <dgm:prSet presAssocID="{E8514AB8-6A6E-43CA-AE04-5A381E5C9CF4}" presName="hierChild5" presStyleCnt="0"/>
      <dgm:spPr/>
    </dgm:pt>
    <dgm:pt modelId="{A0766ED5-07F2-4E83-82B5-CA4E7CDB3618}" type="pres">
      <dgm:prSet presAssocID="{B33F7995-87FC-4ABB-AD55-0E0851554A79}" presName="Name37" presStyleLbl="parChTrans1D2" presStyleIdx="1" presStyleCnt="6"/>
      <dgm:spPr/>
    </dgm:pt>
    <dgm:pt modelId="{781DFC4D-CD33-4D2E-8F65-83E2938BAA98}" type="pres">
      <dgm:prSet presAssocID="{9F6117D5-6C06-4302-B326-92786A901BEC}" presName="hierRoot2" presStyleCnt="0">
        <dgm:presLayoutVars>
          <dgm:hierBranch val="init"/>
        </dgm:presLayoutVars>
      </dgm:prSet>
      <dgm:spPr/>
    </dgm:pt>
    <dgm:pt modelId="{5EAD8AB5-6B18-4BFE-923A-E54488F51E9F}" type="pres">
      <dgm:prSet presAssocID="{9F6117D5-6C06-4302-B326-92786A901BEC}" presName="rootComposite" presStyleCnt="0"/>
      <dgm:spPr/>
    </dgm:pt>
    <dgm:pt modelId="{305C7AFD-61BE-44F2-A850-79F53EB0883E}" type="pres">
      <dgm:prSet presAssocID="{9F6117D5-6C06-4302-B326-92786A901BEC}" presName="rootText" presStyleLbl="node2" presStyleIdx="1" presStyleCnt="5">
        <dgm:presLayoutVars>
          <dgm:chPref val="3"/>
        </dgm:presLayoutVars>
      </dgm:prSet>
      <dgm:spPr/>
    </dgm:pt>
    <dgm:pt modelId="{1EADE9F5-1072-4305-88EE-B13726385A23}" type="pres">
      <dgm:prSet presAssocID="{9F6117D5-6C06-4302-B326-92786A901BEC}" presName="rootConnector" presStyleLbl="node2" presStyleIdx="1" presStyleCnt="5"/>
      <dgm:spPr/>
    </dgm:pt>
    <dgm:pt modelId="{23032181-62C6-417E-AFC8-B891A854012F}" type="pres">
      <dgm:prSet presAssocID="{9F6117D5-6C06-4302-B326-92786A901BEC}" presName="hierChild4" presStyleCnt="0"/>
      <dgm:spPr/>
    </dgm:pt>
    <dgm:pt modelId="{9C58630A-E1EB-44A7-BD64-6293C51E90ED}" type="pres">
      <dgm:prSet presAssocID="{9F6117D5-6C06-4302-B326-92786A901BEC}" presName="hierChild5" presStyleCnt="0"/>
      <dgm:spPr/>
    </dgm:pt>
    <dgm:pt modelId="{FC548971-50C3-445A-BF23-E96D315AECDB}" type="pres">
      <dgm:prSet presAssocID="{A1C9CE0D-9EF9-4018-A071-E6D09C967EE2}" presName="Name37" presStyleLbl="parChTrans1D2" presStyleIdx="2" presStyleCnt="6"/>
      <dgm:spPr/>
    </dgm:pt>
    <dgm:pt modelId="{9602A8CB-2F9E-4455-AC19-C4ED6A65FFEE}" type="pres">
      <dgm:prSet presAssocID="{50B4E92B-11D7-44A7-8C79-29502B4B74DB}" presName="hierRoot2" presStyleCnt="0">
        <dgm:presLayoutVars>
          <dgm:hierBranch val="init"/>
        </dgm:presLayoutVars>
      </dgm:prSet>
      <dgm:spPr/>
    </dgm:pt>
    <dgm:pt modelId="{EA8F8913-B603-4FE9-B5CA-3A36CBBF9F70}" type="pres">
      <dgm:prSet presAssocID="{50B4E92B-11D7-44A7-8C79-29502B4B74DB}" presName="rootComposite" presStyleCnt="0"/>
      <dgm:spPr/>
    </dgm:pt>
    <dgm:pt modelId="{F9DB5A8D-6455-4965-89D2-455AE4185152}" type="pres">
      <dgm:prSet presAssocID="{50B4E92B-11D7-44A7-8C79-29502B4B74DB}" presName="rootText" presStyleLbl="node2" presStyleIdx="2" presStyleCnt="5">
        <dgm:presLayoutVars>
          <dgm:chPref val="3"/>
        </dgm:presLayoutVars>
      </dgm:prSet>
      <dgm:spPr/>
    </dgm:pt>
    <dgm:pt modelId="{FE862E88-2D84-45E1-9623-811164BE8770}" type="pres">
      <dgm:prSet presAssocID="{50B4E92B-11D7-44A7-8C79-29502B4B74DB}" presName="rootConnector" presStyleLbl="node2" presStyleIdx="2" presStyleCnt="5"/>
      <dgm:spPr/>
    </dgm:pt>
    <dgm:pt modelId="{F082FDBC-6997-4F3C-84AD-9FAA4EFA817C}" type="pres">
      <dgm:prSet presAssocID="{50B4E92B-11D7-44A7-8C79-29502B4B74DB}" presName="hierChild4" presStyleCnt="0"/>
      <dgm:spPr/>
    </dgm:pt>
    <dgm:pt modelId="{56EE3BF1-8C80-4F2A-8C51-F93C19D2AB50}" type="pres">
      <dgm:prSet presAssocID="{50B4E92B-11D7-44A7-8C79-29502B4B74DB}" presName="hierChild5" presStyleCnt="0"/>
      <dgm:spPr/>
    </dgm:pt>
    <dgm:pt modelId="{38968B72-537D-42FC-8EE5-8B82E90B8842}" type="pres">
      <dgm:prSet presAssocID="{6FF7424D-A7CD-46B7-A15B-2B1C401CE77C}" presName="Name37" presStyleLbl="parChTrans1D2" presStyleIdx="3" presStyleCnt="6"/>
      <dgm:spPr/>
    </dgm:pt>
    <dgm:pt modelId="{68A16E16-2669-4D03-A301-BA3AFD5A546C}" type="pres">
      <dgm:prSet presAssocID="{F7C0BBB5-765A-4537-A7E2-0F85AF967891}" presName="hierRoot2" presStyleCnt="0">
        <dgm:presLayoutVars>
          <dgm:hierBranch val="init"/>
        </dgm:presLayoutVars>
      </dgm:prSet>
      <dgm:spPr/>
    </dgm:pt>
    <dgm:pt modelId="{65BA1475-F599-40B1-A58D-3DD59C07DF58}" type="pres">
      <dgm:prSet presAssocID="{F7C0BBB5-765A-4537-A7E2-0F85AF967891}" presName="rootComposite" presStyleCnt="0"/>
      <dgm:spPr/>
    </dgm:pt>
    <dgm:pt modelId="{6CA20481-8EF9-4C0A-B37C-AAEC0D517FCF}" type="pres">
      <dgm:prSet presAssocID="{F7C0BBB5-765A-4537-A7E2-0F85AF967891}" presName="rootText" presStyleLbl="node2" presStyleIdx="3" presStyleCnt="5">
        <dgm:presLayoutVars>
          <dgm:chPref val="3"/>
        </dgm:presLayoutVars>
      </dgm:prSet>
      <dgm:spPr/>
    </dgm:pt>
    <dgm:pt modelId="{BFC85F3B-43D4-4C3D-9BDA-22BE3B23023D}" type="pres">
      <dgm:prSet presAssocID="{F7C0BBB5-765A-4537-A7E2-0F85AF967891}" presName="rootConnector" presStyleLbl="node2" presStyleIdx="3" presStyleCnt="5"/>
      <dgm:spPr/>
    </dgm:pt>
    <dgm:pt modelId="{2788806D-D111-4559-908E-164A2D44A868}" type="pres">
      <dgm:prSet presAssocID="{F7C0BBB5-765A-4537-A7E2-0F85AF967891}" presName="hierChild4" presStyleCnt="0"/>
      <dgm:spPr/>
    </dgm:pt>
    <dgm:pt modelId="{8A5113AA-CB59-4F70-AE27-DBB09262670E}" type="pres">
      <dgm:prSet presAssocID="{F7C0BBB5-765A-4537-A7E2-0F85AF967891}" presName="hierChild5" presStyleCnt="0"/>
      <dgm:spPr/>
    </dgm:pt>
    <dgm:pt modelId="{9A940BFA-14CB-4811-9481-5292BD0F8829}" type="pres">
      <dgm:prSet presAssocID="{75175009-0F1B-4AD5-AA55-226D735A93B1}" presName="Name37" presStyleLbl="parChTrans1D2" presStyleIdx="4" presStyleCnt="6"/>
      <dgm:spPr/>
    </dgm:pt>
    <dgm:pt modelId="{092B8BE4-1EDB-40FE-A703-28980C2FDB0B}" type="pres">
      <dgm:prSet presAssocID="{06EA2CF1-D32A-4108-BFCD-9D26CDBC03C6}" presName="hierRoot2" presStyleCnt="0">
        <dgm:presLayoutVars>
          <dgm:hierBranch val="init"/>
        </dgm:presLayoutVars>
      </dgm:prSet>
      <dgm:spPr/>
    </dgm:pt>
    <dgm:pt modelId="{7EB050EC-5B58-4146-840B-ECE6D7EA2628}" type="pres">
      <dgm:prSet presAssocID="{06EA2CF1-D32A-4108-BFCD-9D26CDBC03C6}" presName="rootComposite" presStyleCnt="0"/>
      <dgm:spPr/>
    </dgm:pt>
    <dgm:pt modelId="{2CFCD9C2-3DF0-4C12-8042-BBC8BED93303}" type="pres">
      <dgm:prSet presAssocID="{06EA2CF1-D32A-4108-BFCD-9D26CDBC03C6}" presName="rootText" presStyleLbl="node2" presStyleIdx="4" presStyleCnt="5">
        <dgm:presLayoutVars>
          <dgm:chPref val="3"/>
        </dgm:presLayoutVars>
      </dgm:prSet>
      <dgm:spPr/>
    </dgm:pt>
    <dgm:pt modelId="{BF9965B1-122C-41DB-92B6-1ABF840B9D6A}" type="pres">
      <dgm:prSet presAssocID="{06EA2CF1-D32A-4108-BFCD-9D26CDBC03C6}" presName="rootConnector" presStyleLbl="node2" presStyleIdx="4" presStyleCnt="5"/>
      <dgm:spPr/>
    </dgm:pt>
    <dgm:pt modelId="{3A8ABA1A-3BCA-4FCA-B96F-282A41FBAF44}" type="pres">
      <dgm:prSet presAssocID="{06EA2CF1-D32A-4108-BFCD-9D26CDBC03C6}" presName="hierChild4" presStyleCnt="0"/>
      <dgm:spPr/>
    </dgm:pt>
    <dgm:pt modelId="{F26AA71F-D08D-4B3E-AD6C-54D04E4C76ED}" type="pres">
      <dgm:prSet presAssocID="{06EA2CF1-D32A-4108-BFCD-9D26CDBC03C6}" presName="hierChild5" presStyleCnt="0"/>
      <dgm:spPr/>
    </dgm:pt>
    <dgm:pt modelId="{9246C43D-D67C-4BC4-BFA7-07D52B8094BE}" type="pres">
      <dgm:prSet presAssocID="{DED00DD9-E028-41ED-8474-77536A2B6834}" presName="hierChild3" presStyleCnt="0"/>
      <dgm:spPr/>
    </dgm:pt>
    <dgm:pt modelId="{2CEA57D2-18FF-4F38-A168-D990D24F8C18}" type="pres">
      <dgm:prSet presAssocID="{D83BAFCD-D2C6-48B0-AA21-09823E40258A}" presName="Name111" presStyleLbl="parChTrans1D2" presStyleIdx="5" presStyleCnt="6"/>
      <dgm:spPr/>
    </dgm:pt>
    <dgm:pt modelId="{CA14DB6E-4FE7-4DAF-B3B6-FA547B40D91D}" type="pres">
      <dgm:prSet presAssocID="{946D5ADC-A4F2-4CB3-BAD9-CE9BAA34597A}" presName="hierRoot3" presStyleCnt="0">
        <dgm:presLayoutVars>
          <dgm:hierBranch val="init"/>
        </dgm:presLayoutVars>
      </dgm:prSet>
      <dgm:spPr/>
    </dgm:pt>
    <dgm:pt modelId="{A7D6B4C5-AC8B-4F15-A0DE-B1572AA5AC02}" type="pres">
      <dgm:prSet presAssocID="{946D5ADC-A4F2-4CB3-BAD9-CE9BAA34597A}" presName="rootComposite3" presStyleCnt="0"/>
      <dgm:spPr/>
    </dgm:pt>
    <dgm:pt modelId="{66913DBB-721D-4C72-8CED-1965B9D5F087}" type="pres">
      <dgm:prSet presAssocID="{946D5ADC-A4F2-4CB3-BAD9-CE9BAA34597A}" presName="rootText3" presStyleLbl="asst1" presStyleIdx="0" presStyleCnt="1">
        <dgm:presLayoutVars>
          <dgm:chPref val="3"/>
        </dgm:presLayoutVars>
      </dgm:prSet>
      <dgm:spPr/>
    </dgm:pt>
    <dgm:pt modelId="{9AD4F14B-DE8E-443A-B362-76432600127E}" type="pres">
      <dgm:prSet presAssocID="{946D5ADC-A4F2-4CB3-BAD9-CE9BAA34597A}" presName="rootConnector3" presStyleLbl="asst1" presStyleIdx="0" presStyleCnt="1"/>
      <dgm:spPr/>
    </dgm:pt>
    <dgm:pt modelId="{DAFEFE42-FDA5-4536-9D74-FE5F3934404F}" type="pres">
      <dgm:prSet presAssocID="{946D5ADC-A4F2-4CB3-BAD9-CE9BAA34597A}" presName="hierChild6" presStyleCnt="0"/>
      <dgm:spPr/>
    </dgm:pt>
    <dgm:pt modelId="{307B206B-25D7-4151-8714-603B32637FA2}" type="pres">
      <dgm:prSet presAssocID="{898E25B0-ECD7-4E33-B8DF-BF89178F918B}" presName="Name37" presStyleLbl="parChTrans1D3" presStyleIdx="0" presStyleCnt="1"/>
      <dgm:spPr/>
    </dgm:pt>
    <dgm:pt modelId="{54BA160C-8F51-49E2-BF41-C6FE7F3C8DAD}" type="pres">
      <dgm:prSet presAssocID="{E10318C4-91F9-4CE6-9563-613DA2AF2106}" presName="hierRoot2" presStyleCnt="0">
        <dgm:presLayoutVars>
          <dgm:hierBranch val="init"/>
        </dgm:presLayoutVars>
      </dgm:prSet>
      <dgm:spPr/>
    </dgm:pt>
    <dgm:pt modelId="{1133A29B-B2E4-416A-BE40-81ADD53624B5}" type="pres">
      <dgm:prSet presAssocID="{E10318C4-91F9-4CE6-9563-613DA2AF2106}" presName="rootComposite" presStyleCnt="0"/>
      <dgm:spPr/>
    </dgm:pt>
    <dgm:pt modelId="{068738F1-234F-477E-B206-27BB4C15BAA0}" type="pres">
      <dgm:prSet presAssocID="{E10318C4-91F9-4CE6-9563-613DA2AF2106}" presName="rootText" presStyleLbl="node3" presStyleIdx="0" presStyleCnt="1">
        <dgm:presLayoutVars>
          <dgm:chPref val="3"/>
        </dgm:presLayoutVars>
      </dgm:prSet>
      <dgm:spPr/>
    </dgm:pt>
    <dgm:pt modelId="{9E0B96F0-4048-4A8D-A18D-97D32CA78988}" type="pres">
      <dgm:prSet presAssocID="{E10318C4-91F9-4CE6-9563-613DA2AF2106}" presName="rootConnector" presStyleLbl="node3" presStyleIdx="0" presStyleCnt="1"/>
      <dgm:spPr/>
    </dgm:pt>
    <dgm:pt modelId="{36331AFD-97D2-4494-9A48-18429D69A62C}" type="pres">
      <dgm:prSet presAssocID="{E10318C4-91F9-4CE6-9563-613DA2AF2106}" presName="hierChild4" presStyleCnt="0"/>
      <dgm:spPr/>
    </dgm:pt>
    <dgm:pt modelId="{AA4725BA-B31B-4A2B-AC46-F48D7CE84780}" type="pres">
      <dgm:prSet presAssocID="{E10318C4-91F9-4CE6-9563-613DA2AF2106}" presName="hierChild5" presStyleCnt="0"/>
      <dgm:spPr/>
    </dgm:pt>
    <dgm:pt modelId="{2273C253-FDAF-47AA-8976-AF1B2B4D251E}" type="pres">
      <dgm:prSet presAssocID="{946D5ADC-A4F2-4CB3-BAD9-CE9BAA34597A}" presName="hierChild7" presStyleCnt="0"/>
      <dgm:spPr/>
    </dgm:pt>
  </dgm:ptLst>
  <dgm:cxnLst>
    <dgm:cxn modelId="{7531EE0A-FFF5-4C80-BFEB-321F99D93F0B}" srcId="{946D5ADC-A4F2-4CB3-BAD9-CE9BAA34597A}" destId="{E10318C4-91F9-4CE6-9563-613DA2AF2106}" srcOrd="0" destOrd="0" parTransId="{898E25B0-ECD7-4E33-B8DF-BF89178F918B}" sibTransId="{3D8F2E7D-E15A-46B1-B8A0-3B9A9566AFCD}"/>
    <dgm:cxn modelId="{2B2A1D15-A39B-4824-B181-337A961BDB50}" type="presOf" srcId="{06EA2CF1-D32A-4108-BFCD-9D26CDBC03C6}" destId="{2CFCD9C2-3DF0-4C12-8042-BBC8BED93303}" srcOrd="0" destOrd="0" presId="urn:microsoft.com/office/officeart/2005/8/layout/orgChart1"/>
    <dgm:cxn modelId="{49A2A629-9465-49EE-9135-8DC6A3C1F196}" srcId="{DED00DD9-E028-41ED-8474-77536A2B6834}" destId="{50B4E92B-11D7-44A7-8C79-29502B4B74DB}" srcOrd="3" destOrd="0" parTransId="{A1C9CE0D-9EF9-4018-A071-E6D09C967EE2}" sibTransId="{6B4D60DF-18C6-47B0-BB61-D5C74D6444AC}"/>
    <dgm:cxn modelId="{4A49AF32-21EE-420E-A653-9BAA388E26BF}" type="presOf" srcId="{7C7FCB63-89BA-42CC-83B8-82882AAD14D6}" destId="{CAB5CEE5-189F-4749-9539-8BB4BA3E1B02}" srcOrd="0" destOrd="0" presId="urn:microsoft.com/office/officeart/2005/8/layout/orgChart1"/>
    <dgm:cxn modelId="{B8AC075E-EF20-473A-859E-B0EBC7971938}" type="presOf" srcId="{6FF7424D-A7CD-46B7-A15B-2B1C401CE77C}" destId="{38968B72-537D-42FC-8EE5-8B82E90B8842}" srcOrd="0" destOrd="0" presId="urn:microsoft.com/office/officeart/2005/8/layout/orgChart1"/>
    <dgm:cxn modelId="{5AF5B441-D74E-4165-93A5-9F8249A6DD57}" srcId="{DED00DD9-E028-41ED-8474-77536A2B6834}" destId="{F7C0BBB5-765A-4537-A7E2-0F85AF967891}" srcOrd="4" destOrd="0" parTransId="{6FF7424D-A7CD-46B7-A15B-2B1C401CE77C}" sibTransId="{72ED0DAC-98DE-434D-9739-C77FAFC55B78}"/>
    <dgm:cxn modelId="{95717E46-1A45-462E-8BA2-16C5ABA43A0C}" type="presOf" srcId="{E10318C4-91F9-4CE6-9563-613DA2AF2106}" destId="{9E0B96F0-4048-4A8D-A18D-97D32CA78988}" srcOrd="1" destOrd="0" presId="urn:microsoft.com/office/officeart/2005/8/layout/orgChart1"/>
    <dgm:cxn modelId="{8D7FB64D-EF47-4DE5-94FB-0123669FE771}" srcId="{DED00DD9-E028-41ED-8474-77536A2B6834}" destId="{06EA2CF1-D32A-4108-BFCD-9D26CDBC03C6}" srcOrd="5" destOrd="0" parTransId="{75175009-0F1B-4AD5-AA55-226D735A93B1}" sibTransId="{938ED219-0286-4C5E-94A1-BC66FAEB14AB}"/>
    <dgm:cxn modelId="{988F2151-79CD-4FC7-853E-BF2EC359DE0C}" type="presOf" srcId="{A1C9CE0D-9EF9-4018-A071-E6D09C967EE2}" destId="{FC548971-50C3-445A-BF23-E96D315AECDB}" srcOrd="0" destOrd="0" presId="urn:microsoft.com/office/officeart/2005/8/layout/orgChart1"/>
    <dgm:cxn modelId="{A0D83954-F816-47CB-B361-D4EDB2119016}" type="presOf" srcId="{E8514AB8-6A6E-43CA-AE04-5A381E5C9CF4}" destId="{655D89DA-88F6-4B36-A874-7C5772D10636}" srcOrd="1" destOrd="0" presId="urn:microsoft.com/office/officeart/2005/8/layout/orgChart1"/>
    <dgm:cxn modelId="{58428975-1E22-457A-B671-BC6E52CEC428}" type="presOf" srcId="{9F6117D5-6C06-4302-B326-92786A901BEC}" destId="{1EADE9F5-1072-4305-88EE-B13726385A23}" srcOrd="1" destOrd="0" presId="urn:microsoft.com/office/officeart/2005/8/layout/orgChart1"/>
    <dgm:cxn modelId="{485D1B59-10CE-496B-BDBA-BE7EF4FE6F74}" type="presOf" srcId="{D83BAFCD-D2C6-48B0-AA21-09823E40258A}" destId="{2CEA57D2-18FF-4F38-A168-D990D24F8C18}" srcOrd="0" destOrd="0" presId="urn:microsoft.com/office/officeart/2005/8/layout/orgChart1"/>
    <dgm:cxn modelId="{991B1D7B-AA85-4194-B34B-A5FB9D4F5C9A}" srcId="{8A7F54EE-3E8A-494C-8B1C-9072377D4BFF}" destId="{DED00DD9-E028-41ED-8474-77536A2B6834}" srcOrd="0" destOrd="0" parTransId="{11FBC350-7A1A-4DCC-AC86-9FD8A5DD1111}" sibTransId="{BC572D9D-1849-4DE2-A2C4-211D301D2601}"/>
    <dgm:cxn modelId="{CF9A2382-2AD0-4161-875A-D8D9E5A5DAEB}" type="presOf" srcId="{DED00DD9-E028-41ED-8474-77536A2B6834}" destId="{D090ABB3-41A0-4625-829D-A51F4826F2C3}" srcOrd="0" destOrd="0" presId="urn:microsoft.com/office/officeart/2005/8/layout/orgChart1"/>
    <dgm:cxn modelId="{0E01F886-3E0D-47B1-9D67-D5C7052AC856}" type="presOf" srcId="{946D5ADC-A4F2-4CB3-BAD9-CE9BAA34597A}" destId="{66913DBB-721D-4C72-8CED-1965B9D5F087}" srcOrd="0" destOrd="0" presId="urn:microsoft.com/office/officeart/2005/8/layout/orgChart1"/>
    <dgm:cxn modelId="{8BAC0F9E-280F-4F36-8274-CC67AC0D9EC5}" type="presOf" srcId="{9F6117D5-6C06-4302-B326-92786A901BEC}" destId="{305C7AFD-61BE-44F2-A850-79F53EB0883E}" srcOrd="0" destOrd="0" presId="urn:microsoft.com/office/officeart/2005/8/layout/orgChart1"/>
    <dgm:cxn modelId="{4FD754A1-2C5C-426A-8F61-F3EDC84B9740}" type="presOf" srcId="{8A7F54EE-3E8A-494C-8B1C-9072377D4BFF}" destId="{67A0EE5A-3CF0-4CE8-9A0E-1866FDA8BE40}" srcOrd="0" destOrd="0" presId="urn:microsoft.com/office/officeart/2005/8/layout/orgChart1"/>
    <dgm:cxn modelId="{8F2F11A5-562F-4FE3-99C8-AB01CFB36119}" type="presOf" srcId="{DED00DD9-E028-41ED-8474-77536A2B6834}" destId="{5E602349-4B0F-46A9-A110-771F602D8F32}" srcOrd="1" destOrd="0" presId="urn:microsoft.com/office/officeart/2005/8/layout/orgChart1"/>
    <dgm:cxn modelId="{B473E1B0-1CCF-400C-A1DB-46EB6FCF762A}" type="presOf" srcId="{50B4E92B-11D7-44A7-8C79-29502B4B74DB}" destId="{F9DB5A8D-6455-4965-89D2-455AE4185152}" srcOrd="0" destOrd="0" presId="urn:microsoft.com/office/officeart/2005/8/layout/orgChart1"/>
    <dgm:cxn modelId="{68B577BB-D2CD-4102-AA12-CD2F000C37CF}" type="presOf" srcId="{F7C0BBB5-765A-4537-A7E2-0F85AF967891}" destId="{6CA20481-8EF9-4C0A-B37C-AAEC0D517FCF}" srcOrd="0" destOrd="0" presId="urn:microsoft.com/office/officeart/2005/8/layout/orgChart1"/>
    <dgm:cxn modelId="{7E0A91C1-0DFD-4F86-84E6-E67E335F7042}" type="presOf" srcId="{946D5ADC-A4F2-4CB3-BAD9-CE9BAA34597A}" destId="{9AD4F14B-DE8E-443A-B362-76432600127E}" srcOrd="1" destOrd="0" presId="urn:microsoft.com/office/officeart/2005/8/layout/orgChart1"/>
    <dgm:cxn modelId="{F26223C3-9C34-4429-876A-7AFC1799892C}" type="presOf" srcId="{F7C0BBB5-765A-4537-A7E2-0F85AF967891}" destId="{BFC85F3B-43D4-4C3D-9BDA-22BE3B23023D}" srcOrd="1" destOrd="0" presId="urn:microsoft.com/office/officeart/2005/8/layout/orgChart1"/>
    <dgm:cxn modelId="{909C8DC8-769B-4F8C-A2E6-752221CB7E1A}" srcId="{DED00DD9-E028-41ED-8474-77536A2B6834}" destId="{946D5ADC-A4F2-4CB3-BAD9-CE9BAA34597A}" srcOrd="0" destOrd="0" parTransId="{D83BAFCD-D2C6-48B0-AA21-09823E40258A}" sibTransId="{E310C9F9-7678-4F91-8254-EF8259098E39}"/>
    <dgm:cxn modelId="{3344AAD2-8838-4423-A23C-F39E2B71C146}" type="presOf" srcId="{B33F7995-87FC-4ABB-AD55-0E0851554A79}" destId="{A0766ED5-07F2-4E83-82B5-CA4E7CDB3618}" srcOrd="0" destOrd="0" presId="urn:microsoft.com/office/officeart/2005/8/layout/orgChart1"/>
    <dgm:cxn modelId="{AF5024D3-9F85-452B-92CA-CD3F7C04F5C6}" srcId="{DED00DD9-E028-41ED-8474-77536A2B6834}" destId="{9F6117D5-6C06-4302-B326-92786A901BEC}" srcOrd="2" destOrd="0" parTransId="{B33F7995-87FC-4ABB-AD55-0E0851554A79}" sibTransId="{B9BC7009-4EFB-42A7-BC19-473B28FF18EB}"/>
    <dgm:cxn modelId="{338E3ED5-DBA7-4831-A339-75D7BC1837D8}" type="presOf" srcId="{75175009-0F1B-4AD5-AA55-226D735A93B1}" destId="{9A940BFA-14CB-4811-9481-5292BD0F8829}" srcOrd="0" destOrd="0" presId="urn:microsoft.com/office/officeart/2005/8/layout/orgChart1"/>
    <dgm:cxn modelId="{60A487D9-5DBE-4F0B-882B-3DE454DA13B7}" type="presOf" srcId="{06EA2CF1-D32A-4108-BFCD-9D26CDBC03C6}" destId="{BF9965B1-122C-41DB-92B6-1ABF840B9D6A}" srcOrd="1" destOrd="0" presId="urn:microsoft.com/office/officeart/2005/8/layout/orgChart1"/>
    <dgm:cxn modelId="{6804D9DE-BB7F-4295-B4D3-301EA9A2CAE9}" type="presOf" srcId="{E8514AB8-6A6E-43CA-AE04-5A381E5C9CF4}" destId="{640B873A-4004-4543-9355-6DE5D9DEF520}" srcOrd="0" destOrd="0" presId="urn:microsoft.com/office/officeart/2005/8/layout/orgChart1"/>
    <dgm:cxn modelId="{6C0F8DE1-A120-48A9-AC7B-17CC59EC915B}" type="presOf" srcId="{50B4E92B-11D7-44A7-8C79-29502B4B74DB}" destId="{FE862E88-2D84-45E1-9623-811164BE8770}" srcOrd="1" destOrd="0" presId="urn:microsoft.com/office/officeart/2005/8/layout/orgChart1"/>
    <dgm:cxn modelId="{BA47C3EC-12C2-4077-9320-66A2B5B1C278}" srcId="{DED00DD9-E028-41ED-8474-77536A2B6834}" destId="{E8514AB8-6A6E-43CA-AE04-5A381E5C9CF4}" srcOrd="1" destOrd="0" parTransId="{7C7FCB63-89BA-42CC-83B8-82882AAD14D6}" sibTransId="{74B20481-73F9-48E6-8FEF-EA4A8C91B3D5}"/>
    <dgm:cxn modelId="{77C2E5EE-7825-4EDB-AE4D-5514E457A140}" type="presOf" srcId="{898E25B0-ECD7-4E33-B8DF-BF89178F918B}" destId="{307B206B-25D7-4151-8714-603B32637FA2}" srcOrd="0" destOrd="0" presId="urn:microsoft.com/office/officeart/2005/8/layout/orgChart1"/>
    <dgm:cxn modelId="{282B87FD-84D2-4374-8272-57A3094B1210}" type="presOf" srcId="{E10318C4-91F9-4CE6-9563-613DA2AF2106}" destId="{068738F1-234F-477E-B206-27BB4C15BAA0}" srcOrd="0" destOrd="0" presId="urn:microsoft.com/office/officeart/2005/8/layout/orgChart1"/>
    <dgm:cxn modelId="{1C326C57-2C7A-4740-8745-2A311A615C50}" type="presParOf" srcId="{67A0EE5A-3CF0-4CE8-9A0E-1866FDA8BE40}" destId="{C9C41152-20C9-44BB-8497-75D6B732B645}" srcOrd="0" destOrd="0" presId="urn:microsoft.com/office/officeart/2005/8/layout/orgChart1"/>
    <dgm:cxn modelId="{B6E3A4F7-44EC-4679-BE9E-1F4F16DA1549}" type="presParOf" srcId="{C9C41152-20C9-44BB-8497-75D6B732B645}" destId="{0EE7A888-4D62-487B-952D-E95F0A83CC8D}" srcOrd="0" destOrd="0" presId="urn:microsoft.com/office/officeart/2005/8/layout/orgChart1"/>
    <dgm:cxn modelId="{91127D6B-B1B8-489E-B114-F691AA4BEC5E}" type="presParOf" srcId="{0EE7A888-4D62-487B-952D-E95F0A83CC8D}" destId="{D090ABB3-41A0-4625-829D-A51F4826F2C3}" srcOrd="0" destOrd="0" presId="urn:microsoft.com/office/officeart/2005/8/layout/orgChart1"/>
    <dgm:cxn modelId="{22284B1F-8AA3-43E8-BF2E-8BE012D997FA}" type="presParOf" srcId="{0EE7A888-4D62-487B-952D-E95F0A83CC8D}" destId="{5E602349-4B0F-46A9-A110-771F602D8F32}" srcOrd="1" destOrd="0" presId="urn:microsoft.com/office/officeart/2005/8/layout/orgChart1"/>
    <dgm:cxn modelId="{D676030C-CBD5-4160-AA20-346087230611}" type="presParOf" srcId="{C9C41152-20C9-44BB-8497-75D6B732B645}" destId="{AAA132FD-93FE-4019-82C0-E2B5085C56AC}" srcOrd="1" destOrd="0" presId="urn:microsoft.com/office/officeart/2005/8/layout/orgChart1"/>
    <dgm:cxn modelId="{4A2215D2-D2F4-47D8-A269-ABD423F6F9FD}" type="presParOf" srcId="{AAA132FD-93FE-4019-82C0-E2B5085C56AC}" destId="{CAB5CEE5-189F-4749-9539-8BB4BA3E1B02}" srcOrd="0" destOrd="0" presId="urn:microsoft.com/office/officeart/2005/8/layout/orgChart1"/>
    <dgm:cxn modelId="{AD496C54-43B7-4703-8A8F-6A0B336B0BBB}" type="presParOf" srcId="{AAA132FD-93FE-4019-82C0-E2B5085C56AC}" destId="{FC2F4A87-5918-4360-B49E-4B23DCB51ECF}" srcOrd="1" destOrd="0" presId="urn:microsoft.com/office/officeart/2005/8/layout/orgChart1"/>
    <dgm:cxn modelId="{397B06FF-FD1B-4EDC-8530-D1B8DFED04D7}" type="presParOf" srcId="{FC2F4A87-5918-4360-B49E-4B23DCB51ECF}" destId="{875DD3B4-FDC0-4E08-8279-4834131C96CE}" srcOrd="0" destOrd="0" presId="urn:microsoft.com/office/officeart/2005/8/layout/orgChart1"/>
    <dgm:cxn modelId="{CA905501-4D04-47E7-A3D3-8BC491845C5A}" type="presParOf" srcId="{875DD3B4-FDC0-4E08-8279-4834131C96CE}" destId="{640B873A-4004-4543-9355-6DE5D9DEF520}" srcOrd="0" destOrd="0" presId="urn:microsoft.com/office/officeart/2005/8/layout/orgChart1"/>
    <dgm:cxn modelId="{D10060FD-B3FD-482E-B995-BF026C25E662}" type="presParOf" srcId="{875DD3B4-FDC0-4E08-8279-4834131C96CE}" destId="{655D89DA-88F6-4B36-A874-7C5772D10636}" srcOrd="1" destOrd="0" presId="urn:microsoft.com/office/officeart/2005/8/layout/orgChart1"/>
    <dgm:cxn modelId="{B9113B0D-FABB-4689-8D5F-B8BEE0965CAF}" type="presParOf" srcId="{FC2F4A87-5918-4360-B49E-4B23DCB51ECF}" destId="{29D9AB3B-3D4B-4AA5-B59A-0FDA790179DD}" srcOrd="1" destOrd="0" presId="urn:microsoft.com/office/officeart/2005/8/layout/orgChart1"/>
    <dgm:cxn modelId="{8765F612-B16E-44B7-8B17-362D5B054893}" type="presParOf" srcId="{FC2F4A87-5918-4360-B49E-4B23DCB51ECF}" destId="{3FE859EB-BF28-4409-8664-3665A24C65EB}" srcOrd="2" destOrd="0" presId="urn:microsoft.com/office/officeart/2005/8/layout/orgChart1"/>
    <dgm:cxn modelId="{3083D408-8260-4791-B90D-7E61136B9BE8}" type="presParOf" srcId="{AAA132FD-93FE-4019-82C0-E2B5085C56AC}" destId="{A0766ED5-07F2-4E83-82B5-CA4E7CDB3618}" srcOrd="2" destOrd="0" presId="urn:microsoft.com/office/officeart/2005/8/layout/orgChart1"/>
    <dgm:cxn modelId="{97555473-631D-4BDB-98AC-5A340E9183A5}" type="presParOf" srcId="{AAA132FD-93FE-4019-82C0-E2B5085C56AC}" destId="{781DFC4D-CD33-4D2E-8F65-83E2938BAA98}" srcOrd="3" destOrd="0" presId="urn:microsoft.com/office/officeart/2005/8/layout/orgChart1"/>
    <dgm:cxn modelId="{B64A4B31-A90B-4CD5-A367-0A566945303D}" type="presParOf" srcId="{781DFC4D-CD33-4D2E-8F65-83E2938BAA98}" destId="{5EAD8AB5-6B18-4BFE-923A-E54488F51E9F}" srcOrd="0" destOrd="0" presId="urn:microsoft.com/office/officeart/2005/8/layout/orgChart1"/>
    <dgm:cxn modelId="{38E562DC-7CF0-4482-90D5-CC5684863E60}" type="presParOf" srcId="{5EAD8AB5-6B18-4BFE-923A-E54488F51E9F}" destId="{305C7AFD-61BE-44F2-A850-79F53EB0883E}" srcOrd="0" destOrd="0" presId="urn:microsoft.com/office/officeart/2005/8/layout/orgChart1"/>
    <dgm:cxn modelId="{E7C51790-40BF-48F7-88E2-64FB52501471}" type="presParOf" srcId="{5EAD8AB5-6B18-4BFE-923A-E54488F51E9F}" destId="{1EADE9F5-1072-4305-88EE-B13726385A23}" srcOrd="1" destOrd="0" presId="urn:microsoft.com/office/officeart/2005/8/layout/orgChart1"/>
    <dgm:cxn modelId="{47E2277D-C668-4B53-B161-070A9FB23C6F}" type="presParOf" srcId="{781DFC4D-CD33-4D2E-8F65-83E2938BAA98}" destId="{23032181-62C6-417E-AFC8-B891A854012F}" srcOrd="1" destOrd="0" presId="urn:microsoft.com/office/officeart/2005/8/layout/orgChart1"/>
    <dgm:cxn modelId="{9E2C3497-4ABD-4EE8-A552-885DCC515900}" type="presParOf" srcId="{781DFC4D-CD33-4D2E-8F65-83E2938BAA98}" destId="{9C58630A-E1EB-44A7-BD64-6293C51E90ED}" srcOrd="2" destOrd="0" presId="urn:microsoft.com/office/officeart/2005/8/layout/orgChart1"/>
    <dgm:cxn modelId="{DB181E4D-B30D-4CB4-AD69-69E6EA593FAA}" type="presParOf" srcId="{AAA132FD-93FE-4019-82C0-E2B5085C56AC}" destId="{FC548971-50C3-445A-BF23-E96D315AECDB}" srcOrd="4" destOrd="0" presId="urn:microsoft.com/office/officeart/2005/8/layout/orgChart1"/>
    <dgm:cxn modelId="{EDE29ED2-9F5F-49CF-BCFF-FD8CBC892707}" type="presParOf" srcId="{AAA132FD-93FE-4019-82C0-E2B5085C56AC}" destId="{9602A8CB-2F9E-4455-AC19-C4ED6A65FFEE}" srcOrd="5" destOrd="0" presId="urn:microsoft.com/office/officeart/2005/8/layout/orgChart1"/>
    <dgm:cxn modelId="{5C660EF7-3665-4430-82EC-39972B1F6F55}" type="presParOf" srcId="{9602A8CB-2F9E-4455-AC19-C4ED6A65FFEE}" destId="{EA8F8913-B603-4FE9-B5CA-3A36CBBF9F70}" srcOrd="0" destOrd="0" presId="urn:microsoft.com/office/officeart/2005/8/layout/orgChart1"/>
    <dgm:cxn modelId="{2A664E96-B08A-4252-A7E7-0A245EC0A686}" type="presParOf" srcId="{EA8F8913-B603-4FE9-B5CA-3A36CBBF9F70}" destId="{F9DB5A8D-6455-4965-89D2-455AE4185152}" srcOrd="0" destOrd="0" presId="urn:microsoft.com/office/officeart/2005/8/layout/orgChart1"/>
    <dgm:cxn modelId="{D2EEA21C-15EC-4F03-A41C-549C2C2F7741}" type="presParOf" srcId="{EA8F8913-B603-4FE9-B5CA-3A36CBBF9F70}" destId="{FE862E88-2D84-45E1-9623-811164BE8770}" srcOrd="1" destOrd="0" presId="urn:microsoft.com/office/officeart/2005/8/layout/orgChart1"/>
    <dgm:cxn modelId="{86BFC974-187A-443D-B806-2ECA44631B73}" type="presParOf" srcId="{9602A8CB-2F9E-4455-AC19-C4ED6A65FFEE}" destId="{F082FDBC-6997-4F3C-84AD-9FAA4EFA817C}" srcOrd="1" destOrd="0" presId="urn:microsoft.com/office/officeart/2005/8/layout/orgChart1"/>
    <dgm:cxn modelId="{00F12CCB-D3C9-4C09-BEFF-3D7484D89BA2}" type="presParOf" srcId="{9602A8CB-2F9E-4455-AC19-C4ED6A65FFEE}" destId="{56EE3BF1-8C80-4F2A-8C51-F93C19D2AB50}" srcOrd="2" destOrd="0" presId="urn:microsoft.com/office/officeart/2005/8/layout/orgChart1"/>
    <dgm:cxn modelId="{6151CE7B-9ABB-4E17-8FD2-F932F1E8470B}" type="presParOf" srcId="{AAA132FD-93FE-4019-82C0-E2B5085C56AC}" destId="{38968B72-537D-42FC-8EE5-8B82E90B8842}" srcOrd="6" destOrd="0" presId="urn:microsoft.com/office/officeart/2005/8/layout/orgChart1"/>
    <dgm:cxn modelId="{5FBAF5BA-1FDF-4F7E-9867-3E398757A118}" type="presParOf" srcId="{AAA132FD-93FE-4019-82C0-E2B5085C56AC}" destId="{68A16E16-2669-4D03-A301-BA3AFD5A546C}" srcOrd="7" destOrd="0" presId="urn:microsoft.com/office/officeart/2005/8/layout/orgChart1"/>
    <dgm:cxn modelId="{71297326-24B4-4170-83A5-8082375558BF}" type="presParOf" srcId="{68A16E16-2669-4D03-A301-BA3AFD5A546C}" destId="{65BA1475-F599-40B1-A58D-3DD59C07DF58}" srcOrd="0" destOrd="0" presId="urn:microsoft.com/office/officeart/2005/8/layout/orgChart1"/>
    <dgm:cxn modelId="{4D55F4B0-D728-44B9-90F2-6DF7675ED607}" type="presParOf" srcId="{65BA1475-F599-40B1-A58D-3DD59C07DF58}" destId="{6CA20481-8EF9-4C0A-B37C-AAEC0D517FCF}" srcOrd="0" destOrd="0" presId="urn:microsoft.com/office/officeart/2005/8/layout/orgChart1"/>
    <dgm:cxn modelId="{352CB762-8F02-4356-BEAF-B186C8186FC6}" type="presParOf" srcId="{65BA1475-F599-40B1-A58D-3DD59C07DF58}" destId="{BFC85F3B-43D4-4C3D-9BDA-22BE3B23023D}" srcOrd="1" destOrd="0" presId="urn:microsoft.com/office/officeart/2005/8/layout/orgChart1"/>
    <dgm:cxn modelId="{3A3F2ED3-4A20-48D8-A619-33A3162B6A3E}" type="presParOf" srcId="{68A16E16-2669-4D03-A301-BA3AFD5A546C}" destId="{2788806D-D111-4559-908E-164A2D44A868}" srcOrd="1" destOrd="0" presId="urn:microsoft.com/office/officeart/2005/8/layout/orgChart1"/>
    <dgm:cxn modelId="{B9B5F01A-8A1A-4DAB-A7F5-97CB8517AE23}" type="presParOf" srcId="{68A16E16-2669-4D03-A301-BA3AFD5A546C}" destId="{8A5113AA-CB59-4F70-AE27-DBB09262670E}" srcOrd="2" destOrd="0" presId="urn:microsoft.com/office/officeart/2005/8/layout/orgChart1"/>
    <dgm:cxn modelId="{BFF1DE72-6ABF-4DF0-94BC-DE1ECBEDEC5A}" type="presParOf" srcId="{AAA132FD-93FE-4019-82C0-E2B5085C56AC}" destId="{9A940BFA-14CB-4811-9481-5292BD0F8829}" srcOrd="8" destOrd="0" presId="urn:microsoft.com/office/officeart/2005/8/layout/orgChart1"/>
    <dgm:cxn modelId="{E537FB6D-1C2B-4009-94C8-D6A8506C605C}" type="presParOf" srcId="{AAA132FD-93FE-4019-82C0-E2B5085C56AC}" destId="{092B8BE4-1EDB-40FE-A703-28980C2FDB0B}" srcOrd="9" destOrd="0" presId="urn:microsoft.com/office/officeart/2005/8/layout/orgChart1"/>
    <dgm:cxn modelId="{D0C667DC-059A-4633-85D2-C0F9E6AEC311}" type="presParOf" srcId="{092B8BE4-1EDB-40FE-A703-28980C2FDB0B}" destId="{7EB050EC-5B58-4146-840B-ECE6D7EA2628}" srcOrd="0" destOrd="0" presId="urn:microsoft.com/office/officeart/2005/8/layout/orgChart1"/>
    <dgm:cxn modelId="{54327E2D-A4C7-4288-AEF3-9151E62D4755}" type="presParOf" srcId="{7EB050EC-5B58-4146-840B-ECE6D7EA2628}" destId="{2CFCD9C2-3DF0-4C12-8042-BBC8BED93303}" srcOrd="0" destOrd="0" presId="urn:microsoft.com/office/officeart/2005/8/layout/orgChart1"/>
    <dgm:cxn modelId="{DF5F2FD9-184F-4BDB-9D2D-C527F192C21C}" type="presParOf" srcId="{7EB050EC-5B58-4146-840B-ECE6D7EA2628}" destId="{BF9965B1-122C-41DB-92B6-1ABF840B9D6A}" srcOrd="1" destOrd="0" presId="urn:microsoft.com/office/officeart/2005/8/layout/orgChart1"/>
    <dgm:cxn modelId="{B431837E-E428-44F7-BEB1-3F9B78B50FE7}" type="presParOf" srcId="{092B8BE4-1EDB-40FE-A703-28980C2FDB0B}" destId="{3A8ABA1A-3BCA-4FCA-B96F-282A41FBAF44}" srcOrd="1" destOrd="0" presId="urn:microsoft.com/office/officeart/2005/8/layout/orgChart1"/>
    <dgm:cxn modelId="{6E9AF2BE-7438-43BA-A8FB-EB9B151ED57E}" type="presParOf" srcId="{092B8BE4-1EDB-40FE-A703-28980C2FDB0B}" destId="{F26AA71F-D08D-4B3E-AD6C-54D04E4C76ED}" srcOrd="2" destOrd="0" presId="urn:microsoft.com/office/officeart/2005/8/layout/orgChart1"/>
    <dgm:cxn modelId="{8EE7F799-D4D8-4BB7-B6B0-D7204B66BDEB}" type="presParOf" srcId="{C9C41152-20C9-44BB-8497-75D6B732B645}" destId="{9246C43D-D67C-4BC4-BFA7-07D52B8094BE}" srcOrd="2" destOrd="0" presId="urn:microsoft.com/office/officeart/2005/8/layout/orgChart1"/>
    <dgm:cxn modelId="{FB7DA04E-FB5E-4A6D-AF9E-FE8C05512510}" type="presParOf" srcId="{9246C43D-D67C-4BC4-BFA7-07D52B8094BE}" destId="{2CEA57D2-18FF-4F38-A168-D990D24F8C18}" srcOrd="0" destOrd="0" presId="urn:microsoft.com/office/officeart/2005/8/layout/orgChart1"/>
    <dgm:cxn modelId="{8FA60BF2-0493-421C-B829-ACB704FC3EEA}" type="presParOf" srcId="{9246C43D-D67C-4BC4-BFA7-07D52B8094BE}" destId="{CA14DB6E-4FE7-4DAF-B3B6-FA547B40D91D}" srcOrd="1" destOrd="0" presId="urn:microsoft.com/office/officeart/2005/8/layout/orgChart1"/>
    <dgm:cxn modelId="{4F72C38F-3F45-43FE-83BA-EA42D5D1D6D2}" type="presParOf" srcId="{CA14DB6E-4FE7-4DAF-B3B6-FA547B40D91D}" destId="{A7D6B4C5-AC8B-4F15-A0DE-B1572AA5AC02}" srcOrd="0" destOrd="0" presId="urn:microsoft.com/office/officeart/2005/8/layout/orgChart1"/>
    <dgm:cxn modelId="{FBD55A3F-5F18-4669-9B96-7D49E2ED6525}" type="presParOf" srcId="{A7D6B4C5-AC8B-4F15-A0DE-B1572AA5AC02}" destId="{66913DBB-721D-4C72-8CED-1965B9D5F087}" srcOrd="0" destOrd="0" presId="urn:microsoft.com/office/officeart/2005/8/layout/orgChart1"/>
    <dgm:cxn modelId="{77C2D156-FCBC-4976-A353-CD1B121CDD12}" type="presParOf" srcId="{A7D6B4C5-AC8B-4F15-A0DE-B1572AA5AC02}" destId="{9AD4F14B-DE8E-443A-B362-76432600127E}" srcOrd="1" destOrd="0" presId="urn:microsoft.com/office/officeart/2005/8/layout/orgChart1"/>
    <dgm:cxn modelId="{0B2B9EBF-76E3-4BB6-B7B5-9E63AC77B5D2}" type="presParOf" srcId="{CA14DB6E-4FE7-4DAF-B3B6-FA547B40D91D}" destId="{DAFEFE42-FDA5-4536-9D74-FE5F3934404F}" srcOrd="1" destOrd="0" presId="urn:microsoft.com/office/officeart/2005/8/layout/orgChart1"/>
    <dgm:cxn modelId="{F8DE62BF-C5C6-4A3E-913F-510F28215A8F}" type="presParOf" srcId="{DAFEFE42-FDA5-4536-9D74-FE5F3934404F}" destId="{307B206B-25D7-4151-8714-603B32637FA2}" srcOrd="0" destOrd="0" presId="urn:microsoft.com/office/officeart/2005/8/layout/orgChart1"/>
    <dgm:cxn modelId="{2B164260-7DAC-4C88-AC27-EDF9EA4740A1}" type="presParOf" srcId="{DAFEFE42-FDA5-4536-9D74-FE5F3934404F}" destId="{54BA160C-8F51-49E2-BF41-C6FE7F3C8DAD}" srcOrd="1" destOrd="0" presId="urn:microsoft.com/office/officeart/2005/8/layout/orgChart1"/>
    <dgm:cxn modelId="{3767F461-3E56-432F-AF75-9152D1AEE67C}" type="presParOf" srcId="{54BA160C-8F51-49E2-BF41-C6FE7F3C8DAD}" destId="{1133A29B-B2E4-416A-BE40-81ADD53624B5}" srcOrd="0" destOrd="0" presId="urn:microsoft.com/office/officeart/2005/8/layout/orgChart1"/>
    <dgm:cxn modelId="{D41A17A9-EFCB-4F18-9B05-2CD0479F6051}" type="presParOf" srcId="{1133A29B-B2E4-416A-BE40-81ADD53624B5}" destId="{068738F1-234F-477E-B206-27BB4C15BAA0}" srcOrd="0" destOrd="0" presId="urn:microsoft.com/office/officeart/2005/8/layout/orgChart1"/>
    <dgm:cxn modelId="{99D3342B-47AE-4780-A0B6-B0E1D581A39A}" type="presParOf" srcId="{1133A29B-B2E4-416A-BE40-81ADD53624B5}" destId="{9E0B96F0-4048-4A8D-A18D-97D32CA78988}" srcOrd="1" destOrd="0" presId="urn:microsoft.com/office/officeart/2005/8/layout/orgChart1"/>
    <dgm:cxn modelId="{EAFF9CF5-587C-4CFC-9961-DB0ECD010C77}" type="presParOf" srcId="{54BA160C-8F51-49E2-BF41-C6FE7F3C8DAD}" destId="{36331AFD-97D2-4494-9A48-18429D69A62C}" srcOrd="1" destOrd="0" presId="urn:microsoft.com/office/officeart/2005/8/layout/orgChart1"/>
    <dgm:cxn modelId="{4CF940CA-B26E-431A-9831-8E4857D74BA4}" type="presParOf" srcId="{54BA160C-8F51-49E2-BF41-C6FE7F3C8DAD}" destId="{AA4725BA-B31B-4A2B-AC46-F48D7CE84780}" srcOrd="2" destOrd="0" presId="urn:microsoft.com/office/officeart/2005/8/layout/orgChart1"/>
    <dgm:cxn modelId="{929C6A7F-E906-4EDA-91E5-F13C02DB5B4D}" type="presParOf" srcId="{CA14DB6E-4FE7-4DAF-B3B6-FA547B40D91D}" destId="{2273C253-FDAF-47AA-8976-AF1B2B4D25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B206B-25D7-4151-8714-603B32637FA2}">
      <dsp:nvSpPr>
        <dsp:cNvPr id="0" name=""/>
        <dsp:cNvSpPr/>
      </dsp:nvSpPr>
      <dsp:spPr>
        <a:xfrm>
          <a:off x="1738210" y="1922415"/>
          <a:ext cx="156548" cy="48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82"/>
              </a:lnTo>
              <a:lnTo>
                <a:pt x="156548" y="48008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A57D2-18FF-4F38-A168-D990D24F8C18}">
      <dsp:nvSpPr>
        <dsp:cNvPr id="0" name=""/>
        <dsp:cNvSpPr/>
      </dsp:nvSpPr>
      <dsp:spPr>
        <a:xfrm>
          <a:off x="2260038" y="1181419"/>
          <a:ext cx="787961" cy="480082"/>
        </a:xfrm>
        <a:custGeom>
          <a:avLst/>
          <a:gdLst/>
          <a:ahLst/>
          <a:cxnLst/>
          <a:rect l="0" t="0" r="0" b="0"/>
          <a:pathLst>
            <a:path>
              <a:moveTo>
                <a:pt x="787961" y="0"/>
              </a:moveTo>
              <a:lnTo>
                <a:pt x="787961" y="480082"/>
              </a:lnTo>
              <a:lnTo>
                <a:pt x="0" y="480082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40BFA-14CB-4811-9481-5292BD0F8829}">
      <dsp:nvSpPr>
        <dsp:cNvPr id="0" name=""/>
        <dsp:cNvSpPr/>
      </dsp:nvSpPr>
      <dsp:spPr>
        <a:xfrm>
          <a:off x="3048000" y="1181419"/>
          <a:ext cx="2525650" cy="170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577"/>
              </a:lnTo>
              <a:lnTo>
                <a:pt x="2525650" y="1591577"/>
              </a:lnTo>
              <a:lnTo>
                <a:pt x="2525650" y="170116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68B72-537D-42FC-8EE5-8B82E90B8842}">
      <dsp:nvSpPr>
        <dsp:cNvPr id="0" name=""/>
        <dsp:cNvSpPr/>
      </dsp:nvSpPr>
      <dsp:spPr>
        <a:xfrm>
          <a:off x="3048000" y="1181419"/>
          <a:ext cx="1262825" cy="170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577"/>
              </a:lnTo>
              <a:lnTo>
                <a:pt x="1262825" y="1591577"/>
              </a:lnTo>
              <a:lnTo>
                <a:pt x="1262825" y="170116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48971-50C3-445A-BF23-E96D315AECDB}">
      <dsp:nvSpPr>
        <dsp:cNvPr id="0" name=""/>
        <dsp:cNvSpPr/>
      </dsp:nvSpPr>
      <dsp:spPr>
        <a:xfrm>
          <a:off x="3002280" y="1181419"/>
          <a:ext cx="91440" cy="1701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116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66ED5-07F2-4E83-82B5-CA4E7CDB3618}">
      <dsp:nvSpPr>
        <dsp:cNvPr id="0" name=""/>
        <dsp:cNvSpPr/>
      </dsp:nvSpPr>
      <dsp:spPr>
        <a:xfrm>
          <a:off x="1785174" y="1181419"/>
          <a:ext cx="1262825" cy="1701161"/>
        </a:xfrm>
        <a:custGeom>
          <a:avLst/>
          <a:gdLst/>
          <a:ahLst/>
          <a:cxnLst/>
          <a:rect l="0" t="0" r="0" b="0"/>
          <a:pathLst>
            <a:path>
              <a:moveTo>
                <a:pt x="1262825" y="0"/>
              </a:moveTo>
              <a:lnTo>
                <a:pt x="1262825" y="1591577"/>
              </a:lnTo>
              <a:lnTo>
                <a:pt x="0" y="1591577"/>
              </a:lnTo>
              <a:lnTo>
                <a:pt x="0" y="170116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5CEE5-189F-4749-9539-8BB4BA3E1B02}">
      <dsp:nvSpPr>
        <dsp:cNvPr id="0" name=""/>
        <dsp:cNvSpPr/>
      </dsp:nvSpPr>
      <dsp:spPr>
        <a:xfrm>
          <a:off x="522349" y="1181419"/>
          <a:ext cx="2525650" cy="1701161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1591577"/>
              </a:lnTo>
              <a:lnTo>
                <a:pt x="0" y="1591577"/>
              </a:lnTo>
              <a:lnTo>
                <a:pt x="0" y="1701161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0ABB3-41A0-4625-829D-A51F4826F2C3}">
      <dsp:nvSpPr>
        <dsp:cNvPr id="0" name=""/>
        <dsp:cNvSpPr/>
      </dsp:nvSpPr>
      <dsp:spPr>
        <a:xfrm>
          <a:off x="2526171" y="659590"/>
          <a:ext cx="1043657" cy="521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Margaret McCarthy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AVP</a:t>
          </a:r>
          <a:r>
            <a:rPr lang="en-US" sz="700" kern="1200" dirty="0"/>
            <a:t>, Financial Operations &amp; Controller</a:t>
          </a:r>
        </a:p>
      </dsp:txBody>
      <dsp:txXfrm>
        <a:off x="2526171" y="659590"/>
        <a:ext cx="1043657" cy="521828"/>
      </dsp:txXfrm>
    </dsp:sp>
    <dsp:sp modelId="{640B873A-4004-4543-9355-6DE5D9DEF520}">
      <dsp:nvSpPr>
        <dsp:cNvPr id="0" name=""/>
        <dsp:cNvSpPr/>
      </dsp:nvSpPr>
      <dsp:spPr>
        <a:xfrm>
          <a:off x="520" y="2882580"/>
          <a:ext cx="1043657" cy="521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Alyse Lofman-Kwapien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University Bursar &amp; Director of Cash Management</a:t>
          </a:r>
        </a:p>
      </dsp:txBody>
      <dsp:txXfrm>
        <a:off x="520" y="2882580"/>
        <a:ext cx="1043657" cy="521828"/>
      </dsp:txXfrm>
    </dsp:sp>
    <dsp:sp modelId="{305C7AFD-61BE-44F2-A850-79F53EB0883E}">
      <dsp:nvSpPr>
        <dsp:cNvPr id="0" name=""/>
        <dsp:cNvSpPr/>
      </dsp:nvSpPr>
      <dsp:spPr>
        <a:xfrm>
          <a:off x="1263346" y="2882580"/>
          <a:ext cx="1043657" cy="521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Lori-Anne Hansen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Director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Associate Controller and Director of Accounting</a:t>
          </a:r>
        </a:p>
      </dsp:txBody>
      <dsp:txXfrm>
        <a:off x="1263346" y="2882580"/>
        <a:ext cx="1043657" cy="521828"/>
      </dsp:txXfrm>
    </dsp:sp>
    <dsp:sp modelId="{F9DB5A8D-6455-4965-89D2-455AE4185152}">
      <dsp:nvSpPr>
        <dsp:cNvPr id="0" name=""/>
        <dsp:cNvSpPr/>
      </dsp:nvSpPr>
      <dsp:spPr>
        <a:xfrm>
          <a:off x="2526171" y="2882580"/>
          <a:ext cx="1043657" cy="521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Daniel Warren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Director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Accounts Payable Office</a:t>
          </a:r>
        </a:p>
      </dsp:txBody>
      <dsp:txXfrm>
        <a:off x="2526171" y="2882580"/>
        <a:ext cx="1043657" cy="521828"/>
      </dsp:txXfrm>
    </dsp:sp>
    <dsp:sp modelId="{6CA20481-8EF9-4C0A-B37C-AAEC0D517FCF}">
      <dsp:nvSpPr>
        <dsp:cNvPr id="0" name=""/>
        <dsp:cNvSpPr/>
      </dsp:nvSpPr>
      <dsp:spPr>
        <a:xfrm>
          <a:off x="3788996" y="2882580"/>
          <a:ext cx="1043657" cy="521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Chris Cipriani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University Tax Counsel  &amp; Director of Debt Management</a:t>
          </a:r>
        </a:p>
      </dsp:txBody>
      <dsp:txXfrm>
        <a:off x="3788996" y="2882580"/>
        <a:ext cx="1043657" cy="521828"/>
      </dsp:txXfrm>
    </dsp:sp>
    <dsp:sp modelId="{2CFCD9C2-3DF0-4C12-8042-BBC8BED93303}">
      <dsp:nvSpPr>
        <dsp:cNvPr id="0" name=""/>
        <dsp:cNvSpPr/>
      </dsp:nvSpPr>
      <dsp:spPr>
        <a:xfrm>
          <a:off x="5051821" y="2882580"/>
          <a:ext cx="1043657" cy="521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Ellen Lowe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Director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Payroll Office</a:t>
          </a:r>
        </a:p>
      </dsp:txBody>
      <dsp:txXfrm>
        <a:off x="5051821" y="2882580"/>
        <a:ext cx="1043657" cy="521828"/>
      </dsp:txXfrm>
    </dsp:sp>
    <dsp:sp modelId="{66913DBB-721D-4C72-8CED-1965B9D5F087}">
      <dsp:nvSpPr>
        <dsp:cNvPr id="0" name=""/>
        <dsp:cNvSpPr/>
      </dsp:nvSpPr>
      <dsp:spPr>
        <a:xfrm>
          <a:off x="1216381" y="1400587"/>
          <a:ext cx="1043657" cy="521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Lorraine Hall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 USP 1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Business Operations Manager</a:t>
          </a:r>
        </a:p>
      </dsp:txBody>
      <dsp:txXfrm>
        <a:off x="1216381" y="1400587"/>
        <a:ext cx="1043657" cy="521828"/>
      </dsp:txXfrm>
    </dsp:sp>
    <dsp:sp modelId="{068738F1-234F-477E-B206-27BB4C15BAA0}">
      <dsp:nvSpPr>
        <dsp:cNvPr id="0" name=""/>
        <dsp:cNvSpPr/>
      </dsp:nvSpPr>
      <dsp:spPr>
        <a:xfrm>
          <a:off x="1894758" y="2141584"/>
          <a:ext cx="1043657" cy="521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Jonathan Montano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Administrative Program Support 2</a:t>
          </a:r>
        </a:p>
      </dsp:txBody>
      <dsp:txXfrm>
        <a:off x="1894758" y="2141584"/>
        <a:ext cx="1043657" cy="52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043649" cy="466379"/>
          </a:xfrm>
          <a:prstGeom prst="rect">
            <a:avLst/>
          </a:prstGeom>
        </p:spPr>
        <p:txBody>
          <a:bodyPr vert="horz" lIns="88275" tIns="44137" rIns="88275" bIns="4413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5"/>
            <a:ext cx="3043649" cy="466379"/>
          </a:xfrm>
          <a:prstGeom prst="rect">
            <a:avLst/>
          </a:prstGeom>
        </p:spPr>
        <p:txBody>
          <a:bodyPr vert="horz" lIns="88275" tIns="44137" rIns="88275" bIns="44137" rtlCol="0"/>
          <a:lstStyle>
            <a:lvl1pPr algn="r">
              <a:defRPr sz="1100"/>
            </a:lvl1pPr>
          </a:lstStyle>
          <a:p>
            <a:fld id="{1527F170-2729-4758-88CD-38382A6561C5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722"/>
            <a:ext cx="3043649" cy="466378"/>
          </a:xfrm>
          <a:prstGeom prst="rect">
            <a:avLst/>
          </a:prstGeom>
        </p:spPr>
        <p:txBody>
          <a:bodyPr vert="horz" lIns="88275" tIns="44137" rIns="88275" bIns="4413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2"/>
            <a:ext cx="3043649" cy="466378"/>
          </a:xfrm>
          <a:prstGeom prst="rect">
            <a:avLst/>
          </a:prstGeom>
        </p:spPr>
        <p:txBody>
          <a:bodyPr vert="horz" lIns="88275" tIns="44137" rIns="88275" bIns="44137" rtlCol="0" anchor="b"/>
          <a:lstStyle>
            <a:lvl1pPr algn="r">
              <a:defRPr sz="1100"/>
            </a:lvl1pPr>
          </a:lstStyle>
          <a:p>
            <a:fld id="{CFD9D2C1-37AE-4A4C-8BA7-37E0D4FBB7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5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1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r">
              <a:defRPr sz="1100"/>
            </a:lvl1pPr>
          </a:lstStyle>
          <a:p>
            <a:fld id="{0461780B-9D8C-42AF-B543-575A3860CDB8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7" tIns="46654" rIns="93307" bIns="466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4"/>
            <a:ext cx="5618480" cy="4189095"/>
          </a:xfrm>
          <a:prstGeom prst="rect">
            <a:avLst/>
          </a:prstGeom>
        </p:spPr>
        <p:txBody>
          <a:bodyPr vert="horz" lIns="93307" tIns="46654" rIns="93307" bIns="466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1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r">
              <a:defRPr sz="1100"/>
            </a:lvl1pPr>
          </a:lstStyle>
          <a:p>
            <a:fld id="{F91DD909-CFED-4868-B525-558B373A3F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DD909-CFED-4868-B525-558B373A3F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0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2041" y="2895600"/>
            <a:ext cx="6858000" cy="990600"/>
          </a:xfrm>
        </p:spPr>
        <p:txBody>
          <a:bodyPr anchor="t" anchorCtr="0"/>
          <a:lstStyle>
            <a:lvl1pPr algn="ctr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640080"/>
            <a:ext cx="5850242" cy="1745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2716ED7-3343-4A43-8BD6-6F268AE424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1816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ED7-3343-4A43-8BD6-6F268AE424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90361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716ED7-3343-4A43-8BD6-6F268AE424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459718"/>
            <a:ext cx="972312" cy="290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200" kern="1200">
          <a:solidFill>
            <a:schemeClr val="tx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5000"/>
        <a:buFont typeface="Wingdings" pitchFamily="2" charset="2"/>
        <a:buChar char="§"/>
        <a:defRPr kumimoji="0" sz="24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tx1">
            <a:lumMod val="50000"/>
            <a:lumOff val="50000"/>
          </a:schemeClr>
        </a:buClr>
        <a:buSzPct val="85000"/>
        <a:buFont typeface="Arial" pitchFamily="34" charset="0"/>
        <a:buChar char="•"/>
        <a:defRPr kumimoji="0" sz="22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tx1">
            <a:lumMod val="50000"/>
            <a:lumOff val="50000"/>
          </a:schemeClr>
        </a:buClr>
        <a:buSzPct val="85000"/>
        <a:buFont typeface="Wingdings" pitchFamily="2" charset="2"/>
        <a:buChar char="§"/>
        <a:defRPr kumimoji="0" sz="20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tx1">
            <a:lumMod val="50000"/>
            <a:lumOff val="50000"/>
          </a:schemeClr>
        </a:buClr>
        <a:buSzPct val="85000"/>
        <a:buFont typeface="Arial" pitchFamily="34" charset="0"/>
        <a:buChar char="•"/>
        <a:defRPr kumimoji="0" sz="18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tx1">
            <a:lumMod val="50000"/>
            <a:lumOff val="50000"/>
          </a:schemeClr>
        </a:buClr>
        <a:buSzPct val="85000"/>
        <a:buFont typeface="Wingdings" pitchFamily="2" charset="2"/>
        <a:buChar char="§"/>
        <a:defRPr kumimoji="0" sz="16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92AD-0A49-4636-9579-9A99E4DA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55746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Operations &amp; Controller’s Division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ED945-4318-413A-B432-AA8027C0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01/17/2025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BB959DD-FD32-42D4-8632-7E9DF481BC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20703"/>
            <a:ext cx="8229600" cy="421659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7" descr="Organization Chart" title="SmartArt">
            <a:extLst>
              <a:ext uri="{FF2B5EF4-FFF2-40B4-BE49-F238E27FC236}">
                <a16:creationId xmlns:a16="http://schemas.microsoft.com/office/drawing/2014/main" id="{D217718C-252F-419D-AF7A-9BE3E26E6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027987"/>
              </p:ext>
            </p:extLst>
          </p:nvPr>
        </p:nvGraphicFramePr>
        <p:xfrm>
          <a:off x="247650" y="709869"/>
          <a:ext cx="8820150" cy="569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7" descr="Organization Chart" title="SmartArt">
            <a:extLst>
              <a:ext uri="{FF2B5EF4-FFF2-40B4-BE49-F238E27FC236}">
                <a16:creationId xmlns:a16="http://schemas.microsoft.com/office/drawing/2014/main" id="{58989835-3722-30F4-C756-CF60EF5D6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134837"/>
              </p:ext>
            </p:extLst>
          </p:nvPr>
        </p:nvGraphicFramePr>
        <p:xfrm>
          <a:off x="391886" y="545434"/>
          <a:ext cx="8885464" cy="576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0C0948-3F54-9C5C-0735-8EEA02B58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644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46422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29894</TotalTime>
  <Words>74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Gill Sans MT</vt:lpstr>
      <vt:lpstr>Wingdings</vt:lpstr>
      <vt:lpstr>Wingdings 3</vt:lpstr>
      <vt:lpstr>Origin</vt:lpstr>
      <vt:lpstr>Financial Operations &amp; Controller’s Division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Reka Wrynn</dc:creator>
  <cp:lastModifiedBy>Hall, Lorraine</cp:lastModifiedBy>
  <cp:revision>1567</cp:revision>
  <cp:lastPrinted>2022-09-14T14:27:37Z</cp:lastPrinted>
  <dcterms:created xsi:type="dcterms:W3CDTF">2013-06-10T14:36:21Z</dcterms:created>
  <dcterms:modified xsi:type="dcterms:W3CDTF">2025-01-17T16:50:06Z</dcterms:modified>
</cp:coreProperties>
</file>